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a552155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a552155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a552155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a552155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9a552155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9a552155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a552155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a552155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9a552155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9a552155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9a552155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9a552155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9a552155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9a552155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9a552155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9a552155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9a552155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9a552155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9a552155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9a552155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9a552155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9a552155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9a552155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9a552155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9a552155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9a552155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9a552155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9a552155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a0646174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a0646174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a552155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a552155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9a552155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9a552155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9a55215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9a55215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a552155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a552155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a552155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a552155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9a552155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9a552155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Porta Aviões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Yuri de Oliveira Matos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Heranças </a:t>
            </a:r>
            <a:r>
              <a:rPr lang="pt-BR"/>
              <a:t>De 3 N</a:t>
            </a:r>
            <a:r>
              <a:rPr lang="pt-BR"/>
              <a:t>íveis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74657" l="16318" r="76057" t="21936"/>
          <a:stretch/>
        </p:blipFill>
        <p:spPr>
          <a:xfrm>
            <a:off x="2369100" y="1287650"/>
            <a:ext cx="3379027" cy="8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4">
            <a:alphaModFix/>
          </a:blip>
          <a:srcRect b="84088" l="16798" r="72244" t="12226"/>
          <a:stretch/>
        </p:blipFill>
        <p:spPr>
          <a:xfrm>
            <a:off x="2793806" y="2868025"/>
            <a:ext cx="2954323" cy="55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 rot="-5400000">
            <a:off x="3652712" y="2092375"/>
            <a:ext cx="811800" cy="40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rot="-2404929">
            <a:off x="2482124" y="3640557"/>
            <a:ext cx="811635" cy="40558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5">
            <a:alphaModFix/>
          </a:blip>
          <a:srcRect b="83605" l="16895" r="68712" t="12944"/>
          <a:stretch/>
        </p:blipFill>
        <p:spPr>
          <a:xfrm>
            <a:off x="215623" y="4279774"/>
            <a:ext cx="4145362" cy="55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/>
          <p:nvPr/>
        </p:nvSpPr>
        <p:spPr>
          <a:xfrm rot="-8098203">
            <a:off x="4763706" y="3640543"/>
            <a:ext cx="811617" cy="40559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6">
            <a:alphaModFix/>
          </a:blip>
          <a:srcRect b="83980" l="15332" r="64067" t="10323"/>
          <a:stretch/>
        </p:blipFill>
        <p:spPr>
          <a:xfrm>
            <a:off x="5032274" y="4279775"/>
            <a:ext cx="3593150" cy="5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b="56912" l="18195" r="45502" t="14404"/>
          <a:stretch/>
        </p:blipFill>
        <p:spPr>
          <a:xfrm>
            <a:off x="1297502" y="1450375"/>
            <a:ext cx="6749573" cy="29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 rot="752627">
            <a:off x="4495551" y="1953125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 rot="-579023">
            <a:off x="5765787" y="325167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 rotWithShape="1">
          <a:blip r:embed="rId3">
            <a:alphaModFix/>
          </a:blip>
          <a:srcRect b="64617" l="17613" r="45799" t="9339"/>
          <a:stretch/>
        </p:blipFill>
        <p:spPr>
          <a:xfrm>
            <a:off x="1211000" y="1443875"/>
            <a:ext cx="6589598" cy="26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rot="-579023">
            <a:off x="5390812" y="306772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rot="752627">
            <a:off x="4136201" y="1960200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 b="56912" l="18195" r="45502" t="14404"/>
          <a:stretch/>
        </p:blipFill>
        <p:spPr>
          <a:xfrm>
            <a:off x="1297502" y="1450375"/>
            <a:ext cx="6749573" cy="29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/>
          <p:nvPr/>
        </p:nvSpPr>
        <p:spPr>
          <a:xfrm rot="752627">
            <a:off x="4495551" y="1953125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 rot="-579023">
            <a:off x="5765787" y="325167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63129" l="18195" r="39401" t="9239"/>
          <a:stretch/>
        </p:blipFill>
        <p:spPr>
          <a:xfrm>
            <a:off x="1068813" y="1408500"/>
            <a:ext cx="7006373" cy="25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/>
          <p:nvPr/>
        </p:nvSpPr>
        <p:spPr>
          <a:xfrm rot="-579023">
            <a:off x="4973387" y="291207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 rot="752627">
            <a:off x="3929551" y="1995575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3">
            <a:alphaModFix/>
          </a:blip>
          <a:srcRect b="58745" l="18279" r="30213" t="8897"/>
          <a:stretch/>
        </p:blipFill>
        <p:spPr>
          <a:xfrm>
            <a:off x="1068325" y="1146150"/>
            <a:ext cx="7008125" cy="24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 rot="-579023">
            <a:off x="4301262" y="264172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/>
          <p:nvPr/>
        </p:nvSpPr>
        <p:spPr>
          <a:xfrm rot="752627">
            <a:off x="3165451" y="1556925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 b="61184" l="17424" r="31068" t="9207"/>
          <a:stretch/>
        </p:blipFill>
        <p:spPr>
          <a:xfrm>
            <a:off x="1081938" y="1210425"/>
            <a:ext cx="6980131" cy="2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/>
          <p:nvPr/>
        </p:nvSpPr>
        <p:spPr>
          <a:xfrm rot="-579023">
            <a:off x="4471062" y="264172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 rot="752627">
            <a:off x="3497976" y="1578150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Construtores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60218" l="17245" r="32755" t="10817"/>
          <a:stretch/>
        </p:blipFill>
        <p:spPr>
          <a:xfrm>
            <a:off x="1153901" y="1202725"/>
            <a:ext cx="7708152" cy="25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/>
          <p:nvPr/>
        </p:nvSpPr>
        <p:spPr>
          <a:xfrm rot="-579023">
            <a:off x="4853112" y="2890878"/>
            <a:ext cx="871533" cy="4357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"/>
          <p:cNvSpPr/>
          <p:nvPr/>
        </p:nvSpPr>
        <p:spPr>
          <a:xfrm rot="752627">
            <a:off x="3880026" y="1691350"/>
            <a:ext cx="871605" cy="43583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Avião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 rotWithShape="1">
          <a:blip r:embed="rId3">
            <a:alphaModFix/>
          </a:blip>
          <a:srcRect b="36096" l="16769" r="51774" t="11229"/>
          <a:stretch/>
        </p:blipFill>
        <p:spPr>
          <a:xfrm>
            <a:off x="1297499" y="1040025"/>
            <a:ext cx="4209600" cy="3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Balão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 rotWithShape="1">
          <a:blip r:embed="rId3">
            <a:alphaModFix/>
          </a:blip>
          <a:srcRect b="39881" l="16319" r="52157" t="9385"/>
          <a:stretch/>
        </p:blipFill>
        <p:spPr>
          <a:xfrm>
            <a:off x="1297501" y="948650"/>
            <a:ext cx="4503974" cy="4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Herança </a:t>
            </a:r>
            <a:r>
              <a:rPr lang="pt-BR"/>
              <a:t>de Classes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31319" l="16853" r="45844" t="7149"/>
          <a:stretch/>
        </p:blipFill>
        <p:spPr>
          <a:xfrm>
            <a:off x="1385825" y="1009725"/>
            <a:ext cx="4195325" cy="38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/>
          <p:nvPr/>
        </p:nvSpPr>
        <p:spPr>
          <a:xfrm>
            <a:off x="2193350" y="1747375"/>
            <a:ext cx="996600" cy="4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rot="8986435">
            <a:off x="1015758" y="2803204"/>
            <a:ext cx="611426" cy="30558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</a:t>
            </a:r>
            <a:r>
              <a:rPr lang="pt-BR"/>
              <a:t>Helicóptero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b="36113" l="16317" r="54277" t="12435"/>
          <a:stretch/>
        </p:blipFill>
        <p:spPr>
          <a:xfrm>
            <a:off x="1297501" y="1075400"/>
            <a:ext cx="3902602" cy="38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Avião Bomb.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7"/>
          <p:cNvPicPr preferRelativeResize="0"/>
          <p:nvPr/>
        </p:nvPicPr>
        <p:blipFill rotWithShape="1">
          <a:blip r:embed="rId3">
            <a:alphaModFix/>
          </a:blip>
          <a:srcRect b="36473" l="16316" r="55488" t="11361"/>
          <a:stretch/>
        </p:blipFill>
        <p:spPr>
          <a:xfrm>
            <a:off x="1297500" y="991100"/>
            <a:ext cx="3796474" cy="39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Avião Torp.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8"/>
          <p:cNvPicPr preferRelativeResize="0"/>
          <p:nvPr/>
        </p:nvPicPr>
        <p:blipFill rotWithShape="1">
          <a:blip r:embed="rId3">
            <a:alphaModFix/>
          </a:blip>
          <a:srcRect b="36119" l="17192" r="53969" t="13868"/>
          <a:stretch/>
        </p:blipFill>
        <p:spPr>
          <a:xfrm>
            <a:off x="1297500" y="952675"/>
            <a:ext cx="4071149" cy="39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Sobrecarregados / </a:t>
            </a:r>
            <a:r>
              <a:rPr lang="pt-BR"/>
              <a:t>Avião</a:t>
            </a:r>
            <a:r>
              <a:rPr lang="pt-BR"/>
              <a:t> Recon.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 rotWithShape="1">
          <a:blip r:embed="rId3">
            <a:alphaModFix/>
          </a:blip>
          <a:srcRect b="35218" l="16318" r="52764" t="11542"/>
          <a:stretch/>
        </p:blipFill>
        <p:spPr>
          <a:xfrm>
            <a:off x="1297500" y="892050"/>
            <a:ext cx="4249277" cy="41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61297" l="16317" r="53571" t="6525"/>
          <a:stretch/>
        </p:blipFill>
        <p:spPr>
          <a:xfrm>
            <a:off x="1081200" y="1277575"/>
            <a:ext cx="5500550" cy="3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/>
          <p:nvPr/>
        </p:nvSpPr>
        <p:spPr>
          <a:xfrm>
            <a:off x="3178900" y="1846425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b="62695" l="17381" r="54418" t="7331"/>
          <a:stretch/>
        </p:blipFill>
        <p:spPr>
          <a:xfrm>
            <a:off x="1094575" y="1194250"/>
            <a:ext cx="5551075" cy="331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/>
          <p:nvPr/>
        </p:nvSpPr>
        <p:spPr>
          <a:xfrm>
            <a:off x="3256725" y="1733225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60136" l="16318" r="51150" t="6699"/>
          <a:stretch/>
        </p:blipFill>
        <p:spPr>
          <a:xfrm>
            <a:off x="1106477" y="1188600"/>
            <a:ext cx="6008400" cy="3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3674925" y="1738000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Herança de Classes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 b="61297" l="16317" r="53571" t="6525"/>
          <a:stretch/>
        </p:blipFill>
        <p:spPr>
          <a:xfrm>
            <a:off x="1144875" y="1320025"/>
            <a:ext cx="5500550" cy="3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3396850" y="1818125"/>
            <a:ext cx="996600" cy="4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63546" l="16983" r="48227" t="7053"/>
          <a:stretch/>
        </p:blipFill>
        <p:spPr>
          <a:xfrm>
            <a:off x="1075402" y="1280575"/>
            <a:ext cx="6816451" cy="32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3887150" y="1811650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b="63799" l="16317" r="46109" t="7158"/>
          <a:stretch/>
        </p:blipFill>
        <p:spPr>
          <a:xfrm>
            <a:off x="1085250" y="1228050"/>
            <a:ext cx="6671827" cy="2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/>
          <p:nvPr/>
        </p:nvSpPr>
        <p:spPr>
          <a:xfrm>
            <a:off x="3880075" y="1712600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297500" y="393750"/>
            <a:ext cx="7038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Classes Derivadas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64511" l="16318" r="48729" t="6985"/>
          <a:stretch/>
        </p:blipFill>
        <p:spPr>
          <a:xfrm>
            <a:off x="1106475" y="1277575"/>
            <a:ext cx="7140725" cy="32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3986225" y="1882400"/>
            <a:ext cx="871500" cy="43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